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2798F-E25B-477E-ADF0-91E20FEC5E9D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B794A-FF70-4A0D-868E-00DAD7957A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ТРАНСПОРТИРОВКЕ И ХРАНЕНИЮ ПРОДОВОЛЬСТВЕННОГО СЫРЬЯ И ПИЩЕВЫХ ПРОДУКТОВ В ОБЪЕКТАХ ПИТАНИЯ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Транспортировка пищевых продуктов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Транспортировку пищевых продуктов в учреждения образования необходимо проводить специальными транспортными средствами в условиях, обеспечивающих сохранность пищевых продуктов и предотвращающих их загрязнение, при строгом соблюдении товарного соседства сырых и готовых пищевых продуктов. Транспортировка овощей должна проводиться отдельно от других пищевых продуктов. Транспортировка скоропортящихся пищевых продуктов проводится с соблюдением установленных температурных режимов транспортировки.</a:t>
            </a:r>
          </a:p>
          <a:p>
            <a:r>
              <a:rPr lang="ru-RU" dirty="0"/>
              <a:t>Товаросопроводительные документы (их копии), этикетки (ярлыки) на таре производителя должны сохраняться до окончания реализации пищевых продуктов.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Хранение пищевых продуктов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Пищевые продукты должны храниться в объектах питания по видам продукции (сухие и консервированные, хлеб, мясные и рыбные, </a:t>
            </a:r>
            <a:r>
              <a:rPr lang="ru-RU" sz="2400" dirty="0" err="1" smtClean="0"/>
              <a:t>молочножировые</a:t>
            </a:r>
            <a:r>
              <a:rPr lang="ru-RU" sz="2400" dirty="0" smtClean="0"/>
              <a:t>, гастрономические, овощи, фрукты и ягоды) с соблюдением установленных изготовителем условий их хранения и сроков годности в условиях, обеспечивающих предотвращение их порчи и загрязнения. </a:t>
            </a:r>
          </a:p>
          <a:p>
            <a:r>
              <a:rPr lang="ru-RU" sz="2400" dirty="0" smtClean="0"/>
              <a:t>Свежие овощи, фрукты и ягоды, квашеные овощи хранятся в сухом темном вентилируемом помещении, овощехранилище или холодильнике при температуре от +1 С до +10 С. В овощехранилище перед загрузкой овощей должны быть проведены очистка и ремонт (при необходимости). Загрязненные землей овощи (корнеплоды и огурцы грунтовые) должны храниться отдельно от свежих овощей, фруктов и ягод и других пищевых продуктов.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Сырые мясные и рыбные пищевые продукты, включая полуфабрикаты, субпродукты охлажденные или замороженные, мясные гастрономические продукты (колбасы, сосиски, сардельки и другое) должны храниться в упаковке производителя или транспортной маркированной таре. </a:t>
            </a:r>
          </a:p>
          <a:p>
            <a:r>
              <a:rPr lang="ru-RU" dirty="0" smtClean="0"/>
              <a:t>Яйца, в том числе обработанные, должны храниться в коробах на подтоварниках в сухих помещениях при температуре не выше +20 °C или холодильнике для сырых пищевых продуктов. </a:t>
            </a:r>
          </a:p>
          <a:p>
            <a:r>
              <a:rPr lang="ru-RU" dirty="0" smtClean="0"/>
              <a:t>Молоко и кисломолочные продукты должны храниться в таре производителя. </a:t>
            </a:r>
          </a:p>
          <a:p>
            <a:r>
              <a:rPr lang="ru-RU" dirty="0" smtClean="0"/>
              <a:t>Сыпучие продукты должны храниться в сухом помещении в чистых ларях с плотно закрывающимися крышками или в мешках, индивидуальной упаковке, картонных коробках на подтоварниках либо стеллажах.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54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Масло сливочное хранится на полках в таре или брусками, завернутыми в пергамент. </a:t>
            </a:r>
          </a:p>
          <a:p>
            <a:r>
              <a:rPr lang="ru-RU" dirty="0" smtClean="0"/>
              <a:t>Сыры </a:t>
            </a:r>
            <a:r>
              <a:rPr lang="ru-RU" dirty="0" err="1" smtClean="0"/>
              <a:t>крупнобрусковые</a:t>
            </a:r>
            <a:r>
              <a:rPr lang="ru-RU" dirty="0" smtClean="0"/>
              <a:t> хранятся на чистых деревянных стеллажах без тары, </a:t>
            </a:r>
            <a:r>
              <a:rPr lang="ru-RU" dirty="0" err="1" smtClean="0"/>
              <a:t>мелкобрусковые</a:t>
            </a:r>
            <a:r>
              <a:rPr lang="ru-RU" dirty="0" smtClean="0"/>
              <a:t> – на полках в таре или на чистых деревянных настилах. При укладывании брусков сыра один на другой между ними должны быть прокладки из картона или фанеры. </a:t>
            </a:r>
          </a:p>
          <a:p>
            <a:r>
              <a:rPr lang="ru-RU" dirty="0" smtClean="0"/>
              <a:t>Творог, сметана, молоко и кисломолочные напитки хранятся в таре производителя. </a:t>
            </a:r>
          </a:p>
          <a:p>
            <a:r>
              <a:rPr lang="ru-RU" dirty="0" smtClean="0"/>
              <a:t>Сильно пахнущие продукты (сельдь, специи) должны храниться отдельно от остальных продуктов. </a:t>
            </a:r>
          </a:p>
          <a:p>
            <a:r>
              <a:rPr lang="ru-RU" dirty="0" smtClean="0"/>
              <a:t>Хлеб должен храниться раздельно ржаной и пшеничный на специальных полках или в шкафах. Дверцы в шкафах должны иметь отверстия для вентиляции. При ежедневной уборке мест хранения хлеба крошки необходимо сметать специальными щетками и тщательно протирать полки 1% раствором столового уксуса.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 допускается совместное хранение: сырых пищевых продуктов или полуфабрикатов с готовыми пищевыми продуктами и кулинарными изделиями; </a:t>
            </a:r>
          </a:p>
          <a:p>
            <a:r>
              <a:rPr lang="ru-RU" dirty="0" smtClean="0"/>
              <a:t>пищевых продуктов с непищевыми товарами, моющими средствами и средствами дезинфекции, тарой; </a:t>
            </a:r>
          </a:p>
          <a:p>
            <a:r>
              <a:rPr lang="ru-RU" dirty="0" smtClean="0"/>
              <a:t>испорченных пищевых продуктов с доброкачественными пищевыми продуктами. </a:t>
            </a:r>
          </a:p>
          <a:p>
            <a:r>
              <a:rPr lang="ru-RU" dirty="0" smtClean="0"/>
              <a:t>При наличии одной холодильной камеры, а также в холодильнике суточного запаса пищевых продуктов, допускается совместное хранение сырых и готовых продуктов скоропортящихся пищевых продуктов с соответствующим разграничением.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516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ТРЕБОВАНИЯ К ТРАНСПОРТИРОВКЕ И ХРАНЕНИЮ ПРОДОВОЛЬСТВЕННОГО СЫРЬЯ И ПИЩЕВЫХ ПРОДУКТОВ В ОБЪЕКТАХ ПИТАНИЯ </vt:lpstr>
      <vt:lpstr>Транспортировка пищевых продуктов</vt:lpstr>
      <vt:lpstr>Хранение пищевых продуктов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ТРАНСПОРТИРОВКЕ И ХРАНЕНИЮ ПРОДОВОЛЬСТВЕННОГО СЫРЬЯ И ПИЩЕВЫХ ПРОДУКТОВ В ОБЪЕКТАХ ПИТАНИЯ</dc:title>
  <dc:creator>4444</dc:creator>
  <cp:lastModifiedBy>Пользователь</cp:lastModifiedBy>
  <cp:revision>8</cp:revision>
  <dcterms:created xsi:type="dcterms:W3CDTF">2025-05-05T10:58:15Z</dcterms:created>
  <dcterms:modified xsi:type="dcterms:W3CDTF">2025-05-07T11:44:32Z</dcterms:modified>
</cp:coreProperties>
</file>